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8" autoAdjust="0"/>
    <p:restoredTop sz="9468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497B8C1-5B92-4076-B759-9B7C898C8DCC}" type="datetimeFigureOut">
              <a:rPr lang="en-US"/>
              <a:pPr/>
              <a:t>5/18/2017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C60E7D9-0931-435C-8683-3C8FC23CB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94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78F81-C9C7-4C0C-B915-49F29478E9C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F1FE6-8AAD-47AD-9F01-1DBDB7473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612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6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7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90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13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8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35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71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22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33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F1FE6-8AAD-47AD-9F01-1DBDB7473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4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7C55E-B776-43F6-AED2-81766062148D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36CD9-FCD0-4719-8951-4EA26DF502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00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813C-B238-4190-8577-719F902CCE2C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2022-D549-47B2-B1F5-5CEB905B3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8DBF-9A65-4B62-B753-FE2955F2F9B7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72BDD-625C-4C5D-8D0D-40F309FFB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6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11098-0C91-409B-9CAC-F618F6F3B0D6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C482-C5E1-4FC8-9F4A-4228D56BC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0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9F67-BB1B-4C60-B9D4-3110DCF34E94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92673-13B3-45B2-90DA-560C5DD5F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5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3502-5E38-4682-A509-DD2303146BD6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549A2-0674-47A7-B8A3-88C2787EC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9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ADDB2-553E-4E4C-8CE9-107B9B0E4E62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ABFF-44B1-4584-8EE8-0E6014020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C5155-F0E8-47B8-A7B2-44635FE81DE1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451D-3C05-426E-B9E6-81A8D1150E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13BD-88F8-4899-9E6D-CD5EECC4CE87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5631-F91C-4BB3-97EB-F6F0ED398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1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C183-0839-4CC0-9E3C-F2C013DEEE0F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784E6-AD2A-4B35-9BCE-747FC63C9C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5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35EDB-0506-40E2-9261-B091935711E5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165AC-2A6F-49DA-96FA-A66E87616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7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AB92FE-911E-4831-BBBD-C9ECF162737E}" type="datetimeFigureOut">
              <a:rPr lang="en-US"/>
              <a:pPr>
                <a:defRPr/>
              </a:pPr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A3ADEB-BB8A-404E-8375-B6B0535E7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/>
              <a:t>Treasurer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3400"/>
            <a:ext cx="1590675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Balance				$5000.00</a:t>
            </a:r>
          </a:p>
          <a:p>
            <a:r>
              <a:rPr lang="en-US" dirty="0" smtClean="0"/>
              <a:t>Projected Income			add	$6000.00</a:t>
            </a:r>
          </a:p>
          <a:p>
            <a:r>
              <a:rPr lang="en-US" dirty="0" smtClean="0"/>
              <a:t>Projected Expenditures	   subtract  $4900.00</a:t>
            </a:r>
          </a:p>
          <a:p>
            <a:endParaRPr lang="en-US" dirty="0" smtClean="0"/>
          </a:p>
          <a:p>
            <a:r>
              <a:rPr lang="en-US" dirty="0" smtClean="0"/>
              <a:t>Projected Ending Balance                    </a:t>
            </a:r>
            <a:r>
              <a:rPr lang="en-US" u="dbl" dirty="0" smtClean="0"/>
              <a:t>$6100.00</a:t>
            </a:r>
          </a:p>
          <a:p>
            <a:endParaRPr lang="en-US" dirty="0" smtClean="0"/>
          </a:p>
          <a:p>
            <a:r>
              <a:rPr lang="en-US" dirty="0" smtClean="0"/>
              <a:t>You are finishing where you started.			</a:t>
            </a:r>
          </a:p>
        </p:txBody>
      </p:sp>
      <p:pic>
        <p:nvPicPr>
          <p:cNvPr id="11268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335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smtClean="0"/>
              <a:t>$$$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Start where you are.</a:t>
            </a:r>
          </a:p>
          <a:p>
            <a:endParaRPr lang="en-US" smtClean="0"/>
          </a:p>
          <a:p>
            <a:pPr lvl="1">
              <a:buFont typeface="Arial" charset="0"/>
              <a:buChar char="•"/>
            </a:pPr>
            <a:r>
              <a:rPr lang="en-US" sz="3200" smtClean="0"/>
              <a:t>Use what you have.</a:t>
            </a:r>
          </a:p>
          <a:p>
            <a:pPr lvl="1">
              <a:buFont typeface="Arial" charset="0"/>
              <a:buChar char="•"/>
            </a:pPr>
            <a:endParaRPr lang="en-US" sz="3200" smtClean="0"/>
          </a:p>
          <a:p>
            <a:pPr lvl="2"/>
            <a:r>
              <a:rPr lang="en-US" sz="3200" smtClean="0"/>
              <a:t>Do what you can.</a:t>
            </a:r>
          </a:p>
          <a:p>
            <a:pPr lvl="2"/>
            <a:endParaRPr lang="en-US" sz="3200" smtClean="0"/>
          </a:p>
          <a:p>
            <a:pPr lvl="3">
              <a:buFont typeface="Arial" charset="0"/>
              <a:buChar char="•"/>
            </a:pPr>
            <a:r>
              <a:rPr lang="en-US" sz="3200" smtClean="0"/>
              <a:t>Finish where you started.</a:t>
            </a:r>
          </a:p>
          <a:p>
            <a:pPr lvl="1">
              <a:buFont typeface="Arial" charset="0"/>
              <a:buChar char="•"/>
            </a:pPr>
            <a:endParaRPr lang="en-US" smtClean="0"/>
          </a:p>
          <a:p>
            <a:pPr lvl="1">
              <a:buFont typeface="Arial" charset="0"/>
              <a:buChar char="•"/>
            </a:pPr>
            <a:endParaRPr lang="en-US" sz="3200" smtClean="0"/>
          </a:p>
        </p:txBody>
      </p:sp>
      <p:pic>
        <p:nvPicPr>
          <p:cNvPr id="12292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667000"/>
            <a:ext cx="1335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Term of Office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 Treasurer shall serve a term of two years or in accordance with your local bylaws</a:t>
            </a:r>
            <a:r>
              <a:rPr lang="en-US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pic>
        <p:nvPicPr>
          <p:cNvPr id="3076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962400"/>
            <a:ext cx="1590675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Responsibilities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Treasurer shall collect and bank all dues and other monies received.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Treasurer shall pay all bills in a timely manner.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Treasurer shall submit a written financial report and read it to the membership at each Board Meeting and Association Meeting.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4100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638800"/>
            <a:ext cx="10398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/>
              <a:t>How to Make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 where you are.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sz="3200" dirty="0" smtClean="0"/>
              <a:t>Use what you have.</a:t>
            </a:r>
          </a:p>
          <a:p>
            <a:pPr lvl="1" eaLnBrk="1" hangingPunct="1">
              <a:buFont typeface="Arial" charset="0"/>
              <a:buChar char="•"/>
            </a:pPr>
            <a:endParaRPr lang="en-US" sz="3200" dirty="0" smtClean="0"/>
          </a:p>
          <a:p>
            <a:pPr lvl="2" eaLnBrk="1" hangingPunct="1"/>
            <a:r>
              <a:rPr lang="en-US" sz="3200" dirty="0" smtClean="0"/>
              <a:t>Do what you can.</a:t>
            </a:r>
          </a:p>
          <a:p>
            <a:pPr lvl="2" eaLnBrk="1" hangingPunct="1"/>
            <a:endParaRPr lang="en-US" sz="3200" dirty="0" smtClean="0"/>
          </a:p>
          <a:p>
            <a:pPr lvl="3" eaLnBrk="1" hangingPunct="1">
              <a:buFont typeface="Arial" charset="0"/>
              <a:buChar char="•"/>
            </a:pPr>
            <a:r>
              <a:rPr lang="en-US" sz="3200" dirty="0" smtClean="0"/>
              <a:t>Finish where you started. </a:t>
            </a:r>
          </a:p>
        </p:txBody>
      </p:sp>
      <p:pic>
        <p:nvPicPr>
          <p:cNvPr id="5124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38400"/>
            <a:ext cx="22098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Budget Goals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 you and your board want to accomplish this year?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Send members to State Conference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/>
              <a:t>Go to </a:t>
            </a:r>
            <a:r>
              <a:rPr lang="en-US" dirty="0" smtClean="0"/>
              <a:t>ANC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Pay Dues for Members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Go to LAC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Charities</a:t>
            </a:r>
          </a:p>
          <a:p>
            <a:pPr lvl="1" eaLnBrk="1" hangingPunct="1">
              <a:buFont typeface="Arial" charset="0"/>
              <a:buChar char="•"/>
            </a:pPr>
            <a:endParaRPr lang="en-US" dirty="0" smtClean="0"/>
          </a:p>
        </p:txBody>
      </p:sp>
      <p:pic>
        <p:nvPicPr>
          <p:cNvPr id="6148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995738"/>
            <a:ext cx="2478088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/>
              <a:t>How Do We Get There From 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4400" dirty="0" smtClean="0"/>
              <a:t>Income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/>
              <a:t>Dues and Charges to Membership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/>
              <a:t>Interest on Bank held Funds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/>
              <a:t>Fund Raisers … Lincoln Pans, T-Shirts, 50-50 Raffles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/>
              <a:t>Craft and  Bake Sales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dirty="0" smtClean="0"/>
              <a:t>Vendor Support</a:t>
            </a:r>
          </a:p>
          <a:p>
            <a:pPr lvl="2" eaLnBrk="1" hangingPunct="1">
              <a:buFont typeface="Arial" charset="0"/>
              <a:buNone/>
            </a:pPr>
            <a:r>
              <a:rPr lang="en-US" sz="4400" dirty="0" smtClean="0"/>
              <a:t>This is income</a:t>
            </a:r>
          </a:p>
        </p:txBody>
      </p:sp>
      <p:pic>
        <p:nvPicPr>
          <p:cNvPr id="7172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1335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86000" y="3105150"/>
            <a:ext cx="457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smtClean="0"/>
              <a:t>Budget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Starting Balance				$5000.00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dirty="0" smtClean="0"/>
              <a:t>Your goal should be to replenish your funds with those you spend through out the year.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en-US" dirty="0" smtClean="0"/>
              <a:t>If at all possible, you should end the year with the same amount or more than  you started with.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8196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0"/>
            <a:ext cx="1335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smtClean="0"/>
              <a:t>Budget Outline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dirty="0" smtClean="0"/>
              <a:t>Projected Income</a:t>
            </a:r>
          </a:p>
          <a:p>
            <a:pPr eaLnBrk="1" hangingPunct="1"/>
            <a:r>
              <a:rPr lang="en-US" dirty="0" smtClean="0"/>
              <a:t>Membership Dues 100 @ $5.00 …….	$500.00</a:t>
            </a:r>
          </a:p>
          <a:p>
            <a:pPr eaLnBrk="1" hangingPunct="1"/>
            <a:r>
              <a:rPr lang="en-US" dirty="0" smtClean="0"/>
              <a:t>50-50 Raffles				 …….$1500.00</a:t>
            </a:r>
          </a:p>
          <a:p>
            <a:pPr eaLnBrk="1" hangingPunct="1"/>
            <a:r>
              <a:rPr lang="en-US" dirty="0" smtClean="0"/>
              <a:t>Craft and Bake Sales                     …….$1500.00</a:t>
            </a:r>
          </a:p>
          <a:p>
            <a:pPr eaLnBrk="1" hangingPunct="1"/>
            <a:r>
              <a:rPr lang="en-US" dirty="0" smtClean="0"/>
              <a:t>Lincoln Pans  200 @ $10.00        …….$2000.00</a:t>
            </a:r>
          </a:p>
          <a:p>
            <a:pPr eaLnBrk="1" hangingPunct="1"/>
            <a:r>
              <a:rPr lang="en-US" dirty="0" smtClean="0"/>
              <a:t>Vendor support 			  ……. </a:t>
            </a:r>
            <a:r>
              <a:rPr lang="en-US" u="sng" dirty="0" smtClean="0"/>
              <a:t>$500.00</a:t>
            </a:r>
          </a:p>
          <a:p>
            <a:pPr eaLnBrk="1" hangingPunct="1"/>
            <a:r>
              <a:rPr lang="en-US" dirty="0" smtClean="0"/>
              <a:t>Total Income				 …....$6000.00</a:t>
            </a:r>
          </a:p>
        </p:txBody>
      </p:sp>
      <p:pic>
        <p:nvPicPr>
          <p:cNvPr id="9220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1000"/>
            <a:ext cx="1335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Budget Goal Expenditures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member to Go to ANC	… $2000.00</a:t>
            </a:r>
          </a:p>
          <a:p>
            <a:r>
              <a:rPr lang="en-US" dirty="0" smtClean="0"/>
              <a:t>5 Registrations to FSNA Conf.    …   $800.00</a:t>
            </a:r>
          </a:p>
          <a:p>
            <a:r>
              <a:rPr lang="en-US" dirty="0" smtClean="0"/>
              <a:t>Pay Dues for members		… $1000.00</a:t>
            </a:r>
          </a:p>
          <a:p>
            <a:r>
              <a:rPr lang="en-US" dirty="0" smtClean="0"/>
              <a:t>5 Registrations to LAC		…   $500.00</a:t>
            </a:r>
          </a:p>
          <a:p>
            <a:r>
              <a:rPr lang="en-US" dirty="0" smtClean="0"/>
              <a:t>Habitat for Humanity 		…   </a:t>
            </a:r>
            <a:r>
              <a:rPr lang="en-US" u="sng" dirty="0" smtClean="0"/>
              <a:t>$600.00</a:t>
            </a:r>
          </a:p>
          <a:p>
            <a:endParaRPr lang="en-US" dirty="0" smtClean="0"/>
          </a:p>
          <a:p>
            <a:r>
              <a:rPr lang="en-US" dirty="0" smtClean="0"/>
              <a:t>Budgeted Expenditures for year   $4900.00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pic>
        <p:nvPicPr>
          <p:cNvPr id="10244" name="Picture 26" descr="C:\Documents and Settings\preid\Local Settings\Temporary Internet Files\Content.IE5\3BYD1TV3\MCj039803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22925"/>
            <a:ext cx="80168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210</Words>
  <Application>Microsoft Office PowerPoint</Application>
  <PresentationFormat>On-screen Show (4:3)</PresentationFormat>
  <Paragraphs>79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Treasurer</vt:lpstr>
      <vt:lpstr> Term of Office </vt:lpstr>
      <vt:lpstr> Responsibilities </vt:lpstr>
      <vt:lpstr>How to Make a Budget</vt:lpstr>
      <vt:lpstr> Budget Goals </vt:lpstr>
      <vt:lpstr>How Do We Get There From Here?</vt:lpstr>
      <vt:lpstr>Budget</vt:lpstr>
      <vt:lpstr>Budget Outline</vt:lpstr>
      <vt:lpstr> Budget Goal Expenditures </vt:lpstr>
      <vt:lpstr>Overview</vt:lpstr>
      <vt:lpstr>$$$</vt:lpstr>
    </vt:vector>
  </TitlesOfParts>
  <Company>VCS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</dc:title>
  <dc:creator>preid</dc:creator>
  <cp:lastModifiedBy>Martina Brawer</cp:lastModifiedBy>
  <cp:revision>63</cp:revision>
  <cp:lastPrinted>2016-06-07T14:23:28Z</cp:lastPrinted>
  <dcterms:created xsi:type="dcterms:W3CDTF">2009-06-10T19:45:50Z</dcterms:created>
  <dcterms:modified xsi:type="dcterms:W3CDTF">2017-05-18T19:39:38Z</dcterms:modified>
</cp:coreProperties>
</file>